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D0B45-ACD7-9F7F-13C5-703685926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E27A03-0272-CFA6-AFBF-EA675F579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1C0A93-B108-C274-BD9E-AB546329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75067F-395F-B6BD-C378-D5DD3D04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22EA6-1296-BDBE-C52D-E5F51EBE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817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1935-5730-1D82-4F35-F93647AD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B2EE15-7CD0-685F-2D39-DBA42D311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71E3E8-87A8-0514-C059-14CDC992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D9F15B-7896-A3E2-F397-DFA3A8F1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539D39-7389-BFBC-ACD0-2775E3D5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187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9EC42D-88D1-3AD4-C68F-789E9EC62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742E02-FA61-4D64-6C8C-82464078E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0CBEE-8126-7753-0D83-9271C4E6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70E0B9-0F06-0934-EAD0-7E95AD25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595DC7-2EA2-DE95-0F26-F95B300F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593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B89D6-1D63-06BA-B827-6401A273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03FE8-295E-9B33-1AEB-82BEEAA8F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D8BB4-B6D2-AAC5-2045-F1EFC798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BB88F8-4C18-1A7A-70B2-45AD7EC3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E048F-C999-4E40-E424-05CAFEF2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195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FBD67-F066-6DDB-B887-1C7F0F57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8D7E21-BA06-AFC0-AAB2-592952C80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A132F1-5033-E370-136A-9CACEC38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8FA580-0E9D-C1FA-A1F2-12DD2419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ACCDD-7498-A9A7-AD31-7D1CD3CC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232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11212-B395-10B0-873B-749109F8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B19B7-D187-DE37-B598-E6E0558C1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A0A93C-462E-4549-2896-ED86F6C41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0F70E-7DB7-A945-ACCF-05DDF70A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C52649-74ED-2A99-26D6-A3790756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AF0E95-7506-87AF-2697-63AFFD19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467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8E83-F052-D1AB-2704-6CA4C68A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8FF26-6794-238C-1972-7E074629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2EADED-9594-A3B1-A7FE-B48BD193E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2FD4F0-7D69-E85A-E269-B7C7A093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0B8F84-5BF4-B90B-0D70-75D621559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54784B-689A-34C9-39C5-527ABE7F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0A5F07E-89F2-F578-E04F-05815CAB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46E46E-1CC6-9412-A6F6-8E9DDC3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019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996C-87A0-3501-BB83-11DB5299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C5DC11-8AB3-4FF0-63E9-F8B601C0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66A030-35A7-613C-0257-3E9072A6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C9F5A5-D2C2-85C0-FEDE-BC19D04F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888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A306CB-52F5-3BCD-75E0-A5BF83F6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75850A-49D9-6F0E-5347-446FB88C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3F1199-D294-1014-3E97-BDA5BA46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97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7CE2E-CFF0-11CA-813D-9DA232D7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61D04-A189-CE3E-948B-1B47C878E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46BF4F-F07E-198A-B5EE-7795A221D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9A6788-C75E-ECBD-42CE-EFF9B6CB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D7B2A1-5EC6-045A-404F-6E06A49E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431F3F-531C-127E-C030-0386FD43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437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306D-F86B-06AF-35AE-96EF7191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D758E7-8DA7-354E-B096-43A1BDF54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36CBE4-0C6B-73CA-49BE-B763F272F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C9837E-AAAD-844A-0625-80AD1349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CFFC34-50AD-4428-3B73-3686293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B6A1BD-9050-B342-D80B-E601B841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082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3DE7B1-E0D6-8D1A-4A29-8A8CD6AC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D06917-2583-CF89-F378-E84C23B60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6B7D94-03F4-1CAB-5F13-DCC5E5C90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90BCD-160F-4724-9531-47BD77F90E68}" type="datetimeFigureOut">
              <a:rPr lang="es-CL" smtClean="0"/>
              <a:t>16-06-2025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BC670B-E25A-CDEB-64B6-1657AC77A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CFB0A1-588E-F2AE-4213-11D1FAD7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83C78-2325-48A3-B38D-46571F5E3F8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809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4781BA-07F0-E372-559C-57D8C0EC6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B7E10C-D754-2AFD-08A2-82B11B2E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PLAY </a:t>
            </a:r>
            <a:br>
              <a:rPr lang="es-MX" sz="5200">
                <a:solidFill>
                  <a:srgbClr val="FFFFFF"/>
                </a:solidFill>
              </a:rPr>
            </a:br>
            <a:endParaRPr lang="es-CL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D55BBE-14E7-269C-B623-8F682F8E2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TOCA PARA JUGAR </a:t>
            </a:r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8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7BAA2-7A7C-8B78-0D5B-A090952E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CUAL ES TU CURSO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1537-4BD2-2C73-836E-49CD92C1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3°A O 4°A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3138D1-88B0-1D39-0EE2-7A9ABC12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284" y="129309"/>
            <a:ext cx="650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B5BE0-3549-28B8-87F1-CC17CD52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KIRBI TE DISE BIEN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04DBDB-8022-147D-5C38-073072C42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4°A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11BEA9-55EA-2CD3-B2F9-72A2F201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58" y="-20268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2EEE-824F-0168-86F1-DC3EA1A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CUANTO ES 16+16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A3A60-1C57-B2D6-9C49-D3D3281A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20 O 32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D7DC6-4825-1AA5-2069-BD95E9E6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76" y="1416427"/>
            <a:ext cx="4274705" cy="44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F071D-9506-9A59-C806-C2EAA9A4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BIEN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A8AC6F-312A-23FA-E87B-C03A6789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BIEN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46BB3-FB66-B214-85BE-A927475D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365125"/>
            <a:ext cx="9392804" cy="64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C14DA-B478-9121-8E51-DED2F105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CUAL ES EL NOMBRE DE TU COLEGIO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D90CC1-1442-563B-3EBF-1D788892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SANTA MARIA O FLOR DEL INCA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71D8B1-1CC0-CC3E-5CB1-6DAEE3BA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292" y="3429000"/>
            <a:ext cx="345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6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383E9-38A2-367A-A100-3DA31545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BIEN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52DE2A-E7A4-ECE6-45D8-E6CBDC9D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BF7654-7D0F-6F0A-1B17-9DC03A45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54" y="1825625"/>
            <a:ext cx="3914881" cy="39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89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39</Words>
  <Application>Microsoft Office PowerPoint</Application>
  <PresentationFormat>Panorámica</PresentationFormat>
  <Paragraphs>13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PLAY  </vt:lpstr>
      <vt:lpstr>CUAL ES TU CURSO</vt:lpstr>
      <vt:lpstr>KIRBI TE DISE BIEN</vt:lpstr>
      <vt:lpstr>CUANTO ES 16+16 </vt:lpstr>
      <vt:lpstr>BIEN </vt:lpstr>
      <vt:lpstr>CUAL ES EL NOMBRE DE TU COLEGIO</vt:lpstr>
      <vt:lpstr>BIEN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</dc:title>
  <dc:creator>ITALO AGUIRRE GONZALEZ</dc:creator>
  <cp:lastModifiedBy>USUARIO</cp:lastModifiedBy>
  <cp:revision>6</cp:revision>
  <dcterms:created xsi:type="dcterms:W3CDTF">2024-03-19T16:46:18Z</dcterms:created>
  <dcterms:modified xsi:type="dcterms:W3CDTF">2025-06-16T17:01:13Z</dcterms:modified>
</cp:coreProperties>
</file>